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1" r:id="rId5"/>
  </p:sldMasterIdLst>
  <p:sldIdLst>
    <p:sldId id="2007577112" r:id="rId6"/>
    <p:sldId id="268" r:id="rId7"/>
    <p:sldId id="267" r:id="rId8"/>
    <p:sldId id="266" r:id="rId9"/>
    <p:sldId id="265" r:id="rId10"/>
    <p:sldId id="264" r:id="rId11"/>
    <p:sldId id="263" r:id="rId12"/>
    <p:sldId id="260" r:id="rId13"/>
    <p:sldId id="262" r:id="rId14"/>
    <p:sldId id="2007577113" r:id="rId15"/>
    <p:sldId id="3399" r:id="rId16"/>
    <p:sldId id="269" r:id="rId17"/>
    <p:sldId id="270" r:id="rId18"/>
    <p:sldId id="273" r:id="rId19"/>
    <p:sldId id="271" r:id="rId20"/>
    <p:sldId id="272" r:id="rId21"/>
    <p:sldId id="274" r:id="rId22"/>
    <p:sldId id="275" r:id="rId23"/>
    <p:sldId id="257" r:id="rId24"/>
    <p:sldId id="258" r:id="rId25"/>
    <p:sldId id="276" r:id="rId26"/>
    <p:sldId id="2007577115" r:id="rId27"/>
    <p:sldId id="277" r:id="rId28"/>
    <p:sldId id="278" r:id="rId29"/>
    <p:sldId id="279" r:id="rId30"/>
    <p:sldId id="2007577116" r:id="rId31"/>
    <p:sldId id="282" r:id="rId32"/>
    <p:sldId id="2007577117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4143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47989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835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9812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67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1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714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2987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1530"/>
      </p:ext>
    </p:extLst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6753"/>
      </p:ext>
    </p:extLst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51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7661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2227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9481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3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GIF"/><Relationship Id="rId15" Type="http://schemas.openxmlformats.org/officeDocument/2006/relationships/image" Target="../media/image45.png"/><Relationship Id="rId10" Type="http://schemas.openxmlformats.org/officeDocument/2006/relationships/image" Target="../media/image41.GIF"/><Relationship Id="rId4" Type="http://schemas.microsoft.com/office/2007/relationships/hdphoto" Target="../media/hdphoto1.wdp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GIF"/><Relationship Id="rId3" Type="http://schemas.openxmlformats.org/officeDocument/2006/relationships/image" Target="../media/image47.png"/><Relationship Id="rId7" Type="http://schemas.openxmlformats.org/officeDocument/2006/relationships/slide" Target="slide23.xml"/><Relationship Id="rId12" Type="http://schemas.openxmlformats.org/officeDocument/2006/relationships/image" Target="../media/image3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38.png"/><Relationship Id="rId4" Type="http://schemas.openxmlformats.org/officeDocument/2006/relationships/slide" Target="slide24.xml"/><Relationship Id="rId9" Type="http://schemas.openxmlformats.org/officeDocument/2006/relationships/image" Target="../media/image37.GIF"/><Relationship Id="rId1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GIF"/><Relationship Id="rId7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41.GIF"/><Relationship Id="rId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4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39.GIF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BFEAE2-598C-4C68-8AF5-7D6276E1DF6E}"/>
              </a:ext>
            </a:extLst>
          </p:cNvPr>
          <p:cNvSpPr txBox="1"/>
          <p:nvPr/>
        </p:nvSpPr>
        <p:spPr>
          <a:xfrm>
            <a:off x="2400300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05663" y="49555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44915" y="48345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419" y="1981200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814591" y="279539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674912" y="285254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77641" y="45720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7642" y="3429000"/>
            <a:ext cx="194887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67400" y="3429000"/>
            <a:ext cx="1828800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11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11357" y="77676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77641" y="32004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8041" y="2024535"/>
            <a:ext cx="185075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36919" y="2043324"/>
            <a:ext cx="1981200" cy="10480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-76200" y="4510413"/>
            <a:ext cx="1188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54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1625931" y="522247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4305924" y="5197076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550381" y="5222470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9271917" y="5243573"/>
            <a:ext cx="1167738" cy="19050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 bwMode="auto">
          <a:xfrm>
            <a:off x="1487914" y="6077402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3991534" y="6074239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6974314" y="6074239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9392657" y="6167233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9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147" y="685801"/>
            <a:ext cx="1951704" cy="584776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474392" y="1919090"/>
            <a:ext cx="2727008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327285" y="1975460"/>
            <a:ext cx="2285999" cy="113725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/>
        </p:blipFill>
        <p:spPr bwMode="auto">
          <a:xfrm>
            <a:off x="4450744" y="1919091"/>
            <a:ext cx="3169255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009372" y="992575"/>
            <a:ext cx="4648200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74442" y="5225216"/>
            <a:ext cx="27432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03392" y="5225216"/>
            <a:ext cx="29337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22843" y="5225216"/>
            <a:ext cx="2552701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endCxn id="9" idx="0"/>
          </p:cNvCxnSpPr>
          <p:nvPr/>
        </p:nvCxnSpPr>
        <p:spPr bwMode="auto">
          <a:xfrm>
            <a:off x="2110679" y="3087327"/>
            <a:ext cx="4059563" cy="213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 bwMode="auto">
          <a:xfrm>
            <a:off x="6035372" y="3130870"/>
            <a:ext cx="3163822" cy="20943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2" idx="2"/>
            <a:endCxn id="5" idx="0"/>
          </p:cNvCxnSpPr>
          <p:nvPr/>
        </p:nvCxnSpPr>
        <p:spPr bwMode="auto">
          <a:xfrm flipH="1">
            <a:off x="3046042" y="3130869"/>
            <a:ext cx="6791854" cy="2094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inus 18"/>
          <p:cNvSpPr/>
          <p:nvPr/>
        </p:nvSpPr>
        <p:spPr bwMode="auto">
          <a:xfrm>
            <a:off x="2239727" y="5894084"/>
            <a:ext cx="1720716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4976868" y="5911016"/>
            <a:ext cx="1265546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102915" y="5894084"/>
            <a:ext cx="1263950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8763139" y="5863391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89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32" y="443107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57" y="1166352"/>
            <a:ext cx="2419775" cy="1461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695188" y="1200338"/>
            <a:ext cx="8686800" cy="4748272"/>
          </a:xfrm>
          <a:prstGeom prst="star4">
            <a:avLst>
              <a:gd name="adj" fmla="val 1285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8" y="969280"/>
            <a:ext cx="2686050" cy="1695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7" y="4419600"/>
            <a:ext cx="2105025" cy="2171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4" y="3841223"/>
            <a:ext cx="2971800" cy="2352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116522" y="355856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0012" y="2566918"/>
            <a:ext cx="1588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7200" y="2628249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0012" y="3962401"/>
            <a:ext cx="1819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2666" y="3938412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373" y="5887340"/>
            <a:ext cx="900800" cy="4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6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667" y="398694"/>
            <a:ext cx="1744979" cy="695427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162300" y="461429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1676400" y="1219200"/>
            <a:ext cx="8686800" cy="4748272"/>
          </a:xfrm>
          <a:prstGeom prst="star4">
            <a:avLst>
              <a:gd name="adj" fmla="val 1214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55" y="1015569"/>
            <a:ext cx="2382567" cy="1545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042565"/>
            <a:ext cx="2143125" cy="12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3" y="4057650"/>
            <a:ext cx="2990850" cy="1619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7" y="3900745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5467" y="2514601"/>
            <a:ext cx="1907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0846" y="2561127"/>
            <a:ext cx="2089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2889" y="5675084"/>
            <a:ext cx="2098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0846" y="554264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082" y="5967472"/>
            <a:ext cx="981075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475853" y="3453599"/>
            <a:ext cx="9620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53616" y="4831108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66253" y="4896839"/>
            <a:ext cx="214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76963" y="4896838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3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9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33320"/>
            <a:ext cx="11277600" cy="5043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7A9991-2F58-4442-93A7-DBFCC9080DCC}"/>
              </a:ext>
            </a:extLst>
          </p:cNvPr>
          <p:cNvSpPr txBox="1"/>
          <p:nvPr/>
        </p:nvSpPr>
        <p:spPr>
          <a:xfrm>
            <a:off x="4038600" y="66388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2778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500" y="6563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828800"/>
            <a:ext cx="8458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5953" r="7195" b="6973"/>
          <a:stretch/>
        </p:blipFill>
        <p:spPr>
          <a:xfrm>
            <a:off x="0" y="1"/>
            <a:ext cx="122682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352800"/>
            <a:ext cx="1221581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3401" y="690562"/>
            <a:ext cx="891105" cy="113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ngày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giúp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các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>
                <a:solidFill>
                  <a:schemeClr val="tx2"/>
                </a:solidFill>
              </a:rPr>
              <a:t>con </a:t>
            </a:r>
            <a:r>
              <a:rPr lang="en-US" b="1" kern="0" dirty="0" err="1">
                <a:solidFill>
                  <a:srgbClr val="FF0000"/>
                </a:solidFill>
              </a:rPr>
              <a:t>vật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chemeClr val="tx2"/>
                </a:solidFill>
              </a:rPr>
              <a:t>đáng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rgbClr val="FFC000"/>
                </a:solidFill>
              </a:rPr>
              <a:t>yêu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dưới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đáy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đại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nhé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</p:spTree>
    <p:extLst>
      <p:ext uri="{BB962C8B-B14F-4D97-AF65-F5344CB8AC3E}">
        <p14:creationId xmlns:p14="http://schemas.microsoft.com/office/powerpoint/2010/main" val="204839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7400" y="5801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388808"/>
            <a:ext cx="7696200" cy="50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9611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95" y="1143000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676400" y="31242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81200" y="3733801"/>
            <a:ext cx="1285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cười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4191000" y="3733800"/>
            <a:ext cx="14221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bưởi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6553201" y="3723362"/>
            <a:ext cx="16337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bươu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44020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8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295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7654446" y="108545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447800" y="2800112"/>
            <a:ext cx="895715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64954" y="2792146"/>
            <a:ext cx="1039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ươi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1" y="2792146"/>
            <a:ext cx="1250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ươu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0582" y="4012137"/>
            <a:ext cx="26516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tươi cười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8732" y="4041759"/>
            <a:ext cx="27382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ốc bươu 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28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228600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56" y="414347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3688813"/>
            <a:ext cx="1003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Lạc đà là con vật đặc biệ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831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5065"/>
            <a:ext cx="3109913" cy="232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3574870"/>
            <a:ext cx="1059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1136957"/>
            <a:ext cx="4572000" cy="1200329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0200" y="732307"/>
            <a:ext cx="5486400" cy="13849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ươi-ươu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35" y="36403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00" y="41569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24" y="46793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28" y="52511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61" y="58112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53" y="581252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Minus 18"/>
          <p:cNvSpPr/>
          <p:nvPr/>
        </p:nvSpPr>
        <p:spPr bwMode="auto">
          <a:xfrm>
            <a:off x="9648334" y="4012596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3581400" y="460721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4914900" y="5739108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9380" y="739478"/>
            <a:ext cx="5547220" cy="17912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79570" y="799069"/>
            <a:ext cx="5486400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0922" y="933801"/>
            <a:ext cx="5641862" cy="150810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0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B9DF8-2770-4166-BF86-BC74A606E1B6}"/>
              </a:ext>
            </a:extLst>
          </p:cNvPr>
          <p:cNvSpPr txBox="1"/>
          <p:nvPr/>
        </p:nvSpPr>
        <p:spPr>
          <a:xfrm>
            <a:off x="3124200" y="2921168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381000"/>
            <a:ext cx="1783762" cy="579960"/>
            <a:chOff x="369236" y="228600"/>
            <a:chExt cx="206916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69236" y="228600"/>
              <a:ext cx="77376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43102" r="39491"/>
          <a:stretch/>
        </p:blipFill>
        <p:spPr bwMode="auto">
          <a:xfrm>
            <a:off x="2078474" y="4716440"/>
            <a:ext cx="3791748" cy="205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11" r="5708" b="43645"/>
          <a:stretch/>
        </p:blipFill>
        <p:spPr>
          <a:xfrm>
            <a:off x="7030077" y="1981200"/>
            <a:ext cx="3617973" cy="239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t="66499" r="3381"/>
          <a:stretch/>
        </p:blipFill>
        <p:spPr bwMode="auto">
          <a:xfrm>
            <a:off x="6578600" y="4418678"/>
            <a:ext cx="4439036" cy="235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4951" y="826715"/>
            <a:ext cx="44390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4221" y="1815306"/>
            <a:ext cx="4855726" cy="13016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815305"/>
            <a:ext cx="5699686" cy="20036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20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828800"/>
            <a:ext cx="10515194" cy="1325512"/>
          </a:xfrm>
        </p:spPr>
        <p:txBody>
          <a:bodyPr>
            <a:norm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98120" y="4193220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4792003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633326" y="1896036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53669" y="3541742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9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1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3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1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3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7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9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6" name="8-Point Star 5">
            <a:hlinkClick r:id="rId7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8" name="8-Point Star 7">
            <a:hlinkClick r:id="rId4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pic>
        <p:nvPicPr>
          <p:cNvPr id="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904875" y="20056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1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4" dur="3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4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0" dur="3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2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065" y="30477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0412" y="1752601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c……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s 2"/>
          <p:cNvSpPr/>
          <p:nvPr/>
        </p:nvSpPr>
        <p:spPr>
          <a:xfrm>
            <a:off x="1905001" y="3818574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s 4"/>
          <p:cNvSpPr/>
          <p:nvPr/>
        </p:nvSpPr>
        <p:spPr>
          <a:xfrm>
            <a:off x="6117921" y="3818574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8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2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37708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12555" y="39232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460927" y="33906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8601" y="1371601"/>
            <a:ext cx="58063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  <p:sp>
        <p:nvSpPr>
          <p:cNvPr id="9" name="Rectangles 4"/>
          <p:cNvSpPr/>
          <p:nvPr/>
        </p:nvSpPr>
        <p:spPr>
          <a:xfrm>
            <a:off x="2152390" y="2936762"/>
            <a:ext cx="3257810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s 5"/>
          <p:cNvSpPr/>
          <p:nvPr/>
        </p:nvSpPr>
        <p:spPr>
          <a:xfrm>
            <a:off x="6324600" y="2936761"/>
            <a:ext cx="4038600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1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8" dur="3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805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752" y="962290"/>
            <a:ext cx="11952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long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903691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702543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88184" y="1293950"/>
            <a:ext cx="71124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08527" y="3238246"/>
            <a:ext cx="123588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0809" y="4789586"/>
            <a:ext cx="2274874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3733799" y="4050529"/>
            <a:ext cx="1071041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6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1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97180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300875"/>
            <a:ext cx="10286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018773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y Face 1"/>
          <p:cNvSpPr/>
          <p:nvPr/>
        </p:nvSpPr>
        <p:spPr bwMode="auto">
          <a:xfrm>
            <a:off x="5448298" y="2750081"/>
            <a:ext cx="1295400" cy="76200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4807125"/>
            <a:ext cx="3259226" cy="83099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22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9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3469E-6 C -0.02066 0.00231 -0.04115 0.00509 -0.06163 0.0074 C -0.08542 0.01526 -0.11129 0.01804 -0.13577 0.02012 C -0.26094 0.0444 -0.38889 0.01758 -0.51511 0.02752 C -0.52431 0.0296 -0.53316 0.03145 -0.54254 0.03284 C -0.56754 0.03978 -0.59254 0.04255 -0.61788 0.04556 C -0.63177 0.05481 -0.66528 0.0555 -0.6809 0.05851 C -0.7375 0.05782 -0.7941 0.05782 -0.8507 0.05666 C -0.86511 0.05643 -0.87622 0.03908 -0.88906 0.03469 C -0.89618 0.02845 -0.9059 0.02174 -0.91111 0.01272 C -0.9158 0.00463 -0.91945 -0.00439 -0.92344 -0.01272 C -0.92552 -0.01711 -0.92847 -0.02081 -0.93021 -0.02544 C -0.93524 -0.03862 -0.94011 -0.05134 -0.94809 -0.06198 C -0.94844 -0.06383 -0.94861 -0.06591 -0.94931 -0.06753 C -0.95 -0.06938 -0.95209 -0.07285 -0.95209 -0.07285 " pathEditMode="relative" ptsTypes="ffffffffff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684"/>
          <a:stretch/>
        </p:blipFill>
        <p:spPr>
          <a:xfrm>
            <a:off x="0" y="-38100"/>
            <a:ext cx="12192000" cy="461922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68824" y="4648200"/>
            <a:ext cx="9084776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Chim khướu biết bắt chước tiếng ng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334000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21504-23EC-4FCB-8869-BB0E7AADA209}"/>
              </a:ext>
            </a:extLst>
          </p:cNvPr>
          <p:cNvSpPr/>
          <p:nvPr/>
        </p:nvSpPr>
        <p:spPr bwMode="auto">
          <a:xfrm>
            <a:off x="668824" y="734388"/>
            <a:ext cx="2667000" cy="8382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" y="734388"/>
            <a:ext cx="846497" cy="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535EA71-3D65-4AE0-8E1C-17C7DCB7C5C4}"/>
              </a:ext>
            </a:extLst>
          </p:cNvPr>
          <p:cNvSpPr/>
          <p:nvPr/>
        </p:nvSpPr>
        <p:spPr bwMode="auto">
          <a:xfrm>
            <a:off x="3505200" y="-38100"/>
            <a:ext cx="29718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8F13-06DC-40F0-9E05-FAF5C966E1B9}"/>
              </a:ext>
            </a:extLst>
          </p:cNvPr>
          <p:cNvSpPr txBox="1"/>
          <p:nvPr/>
        </p:nvSpPr>
        <p:spPr>
          <a:xfrm>
            <a:off x="3818296" y="52427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83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465</Words>
  <Application>Microsoft Office PowerPoint</Application>
  <PresentationFormat>Widescreen</PresentationFormat>
  <Paragraphs>106</Paragraphs>
  <Slides>28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Microsoft YaHei</vt:lpstr>
      <vt:lpstr>Arial</vt:lpstr>
      <vt:lpstr>Arial-Rounded</vt:lpstr>
      <vt:lpstr>Calibri</vt:lpstr>
      <vt:lpstr>HP001 4 hàng</vt:lpstr>
      <vt:lpstr>1_Default Design</vt:lpstr>
      <vt:lpstr>1_Office Theme</vt:lpstr>
      <vt:lpstr>https://www.freeppt7.com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384.10I. Lâm, Trần Bảo</cp:lastModifiedBy>
  <cp:revision>46</cp:revision>
  <dcterms:created xsi:type="dcterms:W3CDTF">2020-11-09T02:49:13Z</dcterms:created>
  <dcterms:modified xsi:type="dcterms:W3CDTF">2021-12-18T14:37:37Z</dcterms:modified>
</cp:coreProperties>
</file>